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7" r:id="rId5"/>
    <p:sldId id="260" r:id="rId6"/>
    <p:sldId id="259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C4FB-56E8-40FD-B231-3F705E1A6179}" type="datetimeFigureOut">
              <a:rPr lang="nl-NL" smtClean="0"/>
              <a:t>5-3-2016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8CE-E967-4A03-87E5-C3188250B7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73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C4FB-56E8-40FD-B231-3F705E1A6179}" type="datetimeFigureOut">
              <a:rPr lang="nl-NL" smtClean="0"/>
              <a:t>5-3-2016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8CE-E967-4A03-87E5-C3188250B7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37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C4FB-56E8-40FD-B231-3F705E1A6179}" type="datetimeFigureOut">
              <a:rPr lang="nl-NL" smtClean="0"/>
              <a:t>5-3-2016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8CE-E967-4A03-87E5-C3188250B7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092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C4FB-56E8-40FD-B231-3F705E1A6179}" type="datetimeFigureOut">
              <a:rPr lang="nl-NL" smtClean="0"/>
              <a:t>5-3-2016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8CE-E967-4A03-87E5-C3188250B7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001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C4FB-56E8-40FD-B231-3F705E1A6179}" type="datetimeFigureOut">
              <a:rPr lang="nl-NL" smtClean="0"/>
              <a:t>5-3-2016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8CE-E967-4A03-87E5-C3188250B7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578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C4FB-56E8-40FD-B231-3F705E1A6179}" type="datetimeFigureOut">
              <a:rPr lang="nl-NL" smtClean="0"/>
              <a:t>5-3-2016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8CE-E967-4A03-87E5-C3188250B7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7103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C4FB-56E8-40FD-B231-3F705E1A6179}" type="datetimeFigureOut">
              <a:rPr lang="nl-NL" smtClean="0"/>
              <a:t>5-3-2016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8CE-E967-4A03-87E5-C3188250B7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9085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C4FB-56E8-40FD-B231-3F705E1A6179}" type="datetimeFigureOut">
              <a:rPr lang="nl-NL" smtClean="0"/>
              <a:t>5-3-2016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8CE-E967-4A03-87E5-C3188250B7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992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C4FB-56E8-40FD-B231-3F705E1A6179}" type="datetimeFigureOut">
              <a:rPr lang="nl-NL" smtClean="0"/>
              <a:t>5-3-2016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8CE-E967-4A03-87E5-C3188250B7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608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C4FB-56E8-40FD-B231-3F705E1A6179}" type="datetimeFigureOut">
              <a:rPr lang="nl-NL" smtClean="0"/>
              <a:t>5-3-2016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8CE-E967-4A03-87E5-C3188250B7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728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C4FB-56E8-40FD-B231-3F705E1A6179}" type="datetimeFigureOut">
              <a:rPr lang="nl-NL" smtClean="0"/>
              <a:t>5-3-2016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A38CE-E967-4A03-87E5-C3188250B7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09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9C4FB-56E8-40FD-B231-3F705E1A6179}" type="datetimeFigureOut">
              <a:rPr lang="nl-NL" smtClean="0"/>
              <a:t>5-3-2016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A38CE-E967-4A03-87E5-C3188250B7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146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rovisioning.ontwikkelcentrum.nl/objects/OC-33085d/OC-33085d.html" TargetMode="External"/><Relationship Id="rId2" Type="http://schemas.openxmlformats.org/officeDocument/2006/relationships/hyperlink" Target="http://www.contentcorner.nl/front/startpagina.php?id=2197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rovisioning.ontwikkelcentrum.nl/objects/OC-33085d/2/OC-33085-2-2d/OC-33085-2-2d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rovisioning.ontwikkelcentrum.nl/objects/OC-33085d/2/OC-33085-2-3d/OC-33085-2-3d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Voeding</a:t>
            </a:r>
            <a:br>
              <a:rPr lang="nl-NL" dirty="0" smtClean="0"/>
            </a:br>
            <a:r>
              <a:rPr lang="nl-NL" dirty="0" smtClean="0"/>
              <a:t>en dierenwelzijn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225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Video ontwikkelcentrum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www.contentcorner.nl/front/startpagina.php?id=21976</a:t>
            </a:r>
            <a:endParaRPr lang="nl-NL" dirty="0" smtClean="0"/>
          </a:p>
          <a:p>
            <a:r>
              <a:rPr lang="nl-NL" dirty="0" smtClean="0"/>
              <a:t>Video voeding (cavia’s op dieet)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u="sng">
                <a:solidFill>
                  <a:srgbClr val="0000FF"/>
                </a:solidFill>
                <a:ea typeface="Calibri"/>
                <a:cs typeface="Times New Roman"/>
                <a:hlinkClick r:id="rId3"/>
              </a:rPr>
              <a:t>http://provisioning.ontwikkelcentrum.nl/objects//OC-33085d/OC-33085d.html</a:t>
            </a:r>
            <a:endParaRPr lang="nl-NL">
              <a:ea typeface="Calibri"/>
              <a:cs typeface="Times New Roman"/>
            </a:endParaRP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366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 vleeskuikens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Bekijk het filmpje over vleeskuikens door op onderstaande link te klikken:</a:t>
            </a:r>
          </a:p>
          <a:p>
            <a:r>
              <a:rPr lang="nl-NL" dirty="0" smtClean="0">
                <a:hlinkClick r:id="rId2"/>
              </a:rPr>
              <a:t>http</a:t>
            </a:r>
            <a:r>
              <a:rPr lang="nl-NL" dirty="0">
                <a:hlinkClick r:id="rId2"/>
              </a:rPr>
              <a:t>://</a:t>
            </a:r>
            <a:r>
              <a:rPr lang="nl-NL" dirty="0" smtClean="0">
                <a:hlinkClick r:id="rId2"/>
              </a:rPr>
              <a:t>provisioning.ontwikkelcentrum.nl/objects/OC-33085d/2/OC-33085-2-2d/OC-33085-2-2d.html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63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Waar zou jij voor kiezen?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Zo goedkoop mogelijk vlees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Zo veel mogelijk welzijn voor het dier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Geen mening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Welk antwoord je ook kiest, je moet erbij vertellen waarom je voor dat antwoord kiest</a:t>
            </a:r>
          </a:p>
        </p:txBody>
      </p:sp>
    </p:spTree>
    <p:extLst>
      <p:ext uri="{BB962C8B-B14F-4D97-AF65-F5344CB8AC3E}">
        <p14:creationId xmlns:p14="http://schemas.microsoft.com/office/powerpoint/2010/main" val="131443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 melkkoeien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Bekijk het filmpje over melkkoeien door op onderstaande link te klikken:</a:t>
            </a:r>
          </a:p>
          <a:p>
            <a:r>
              <a:rPr lang="nl-NL" dirty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provisioning.ontwikkelcentrum.nl/objects/OC-33085d/2/OC-33085-2-3d/OC-33085-2-3d.html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139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Wat vind jij belangrijker?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Koeien die zoveel mogelijk melk geven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Koeien die zolang mogelijk gezond blijven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Geen mening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Welk antwoord je ook kiest, je moet erbij vertellen waarom je voor dat antwoord kiest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103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122</Words>
  <Application>Microsoft Office PowerPoint</Application>
  <PresentationFormat>Diavoorstelling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Kantoorthema</vt:lpstr>
      <vt:lpstr>Voeding en dierenwelzijn </vt:lpstr>
      <vt:lpstr>Video ontwikkelcentrum</vt:lpstr>
      <vt:lpstr>Filmpje vleeskuikens</vt:lpstr>
      <vt:lpstr>Waar zou jij voor kiezen?</vt:lpstr>
      <vt:lpstr>Filmpje melkkoeien</vt:lpstr>
      <vt:lpstr>Wat vind jij belangrijker?</vt:lpstr>
    </vt:vector>
  </TitlesOfParts>
  <Company>AOC Oost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Voeding</dc:title>
  <dc:creator>Ger van den Assem</dc:creator>
  <cp:lastModifiedBy>Ger Assem</cp:lastModifiedBy>
  <cp:revision>12</cp:revision>
  <dcterms:created xsi:type="dcterms:W3CDTF">2012-12-18T21:44:42Z</dcterms:created>
  <dcterms:modified xsi:type="dcterms:W3CDTF">2016-03-05T22:37:47Z</dcterms:modified>
</cp:coreProperties>
</file>